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7B62C-8CD3-442B-BC2C-7826D2CE81D0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8FD33-1889-4CCE-B7ED-6C1B31C1B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95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180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757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021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560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66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22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83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307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4662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10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50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58FD33-1889-4CCE-B7ED-6C1B31C1B6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908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6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1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3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7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16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55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8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84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6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3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CE12-90AA-4F67-A149-5A2BF6DDBA3B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5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5083"/>
            <a:ext cx="1219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Клумбы и фонтаны кластерного типа</a:t>
            </a:r>
          </a:p>
          <a:p>
            <a:pPr algn="ctr"/>
            <a:r>
              <a:rPr lang="ru-RU" sz="800" b="1" dirty="0" smtClean="0">
                <a:solidFill>
                  <a:srgbClr val="00B050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Специальное </a:t>
            </a:r>
            <a:r>
              <a:rPr lang="ru-RU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предложение для Крыма!</a:t>
            </a:r>
          </a:p>
          <a:p>
            <a:pPr algn="ctr"/>
            <a:endParaRPr lang="ru-RU" sz="3200" b="1" dirty="0">
              <a:solidFill>
                <a:srgbClr val="00B050"/>
              </a:solidFill>
              <a:latin typeface="Comic Sans MS" panose="030F0702030302020204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7" y="1174178"/>
            <a:ext cx="6788726" cy="5101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6244939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Архитектурно-реставрационная мастерская «Посад 2000»</a:t>
            </a:r>
            <a:endParaRPr lang="ru-RU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17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1173"/>
            <a:ext cx="6166206" cy="44425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08" y="2755705"/>
            <a:ext cx="6025792" cy="410229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extBox 2"/>
          <p:cNvSpPr txBox="1"/>
          <p:nvPr/>
        </p:nvSpPr>
        <p:spPr>
          <a:xfrm>
            <a:off x="6166207" y="247135"/>
            <a:ext cx="6025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latin typeface="Comic Sans MS" panose="030F0702030302020204" pitchFamily="66" charset="0"/>
              </a:rPr>
              <a:t>Фонтан </a:t>
            </a:r>
            <a:r>
              <a:rPr lang="ru-RU" b="1" dirty="0">
                <a:latin typeface="Comic Sans MS" panose="030F0702030302020204" pitchFamily="66" charset="0"/>
              </a:rPr>
              <a:t>замкнутого </a:t>
            </a:r>
            <a:r>
              <a:rPr lang="ru-RU" b="1" dirty="0" smtClean="0">
                <a:latin typeface="Comic Sans MS" panose="030F0702030302020204" pitchFamily="66" charset="0"/>
              </a:rPr>
              <a:t>цикла «</a:t>
            </a:r>
            <a:r>
              <a:rPr lang="ru-RU" b="1" dirty="0" err="1" smtClean="0">
                <a:latin typeface="Comic Sans MS" panose="030F0702030302020204" pitchFamily="66" charset="0"/>
              </a:rPr>
              <a:t>Гастар</a:t>
            </a:r>
            <a:r>
              <a:rPr lang="ru-RU" b="1" dirty="0" smtClean="0">
                <a:latin typeface="Comic Sans MS" panose="030F0702030302020204" pitchFamily="66" charset="0"/>
              </a:rPr>
              <a:t> 20»</a:t>
            </a:r>
          </a:p>
          <a:p>
            <a:endParaRPr lang="ru-RU" b="1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Состоит из </a:t>
            </a:r>
            <a:r>
              <a:rPr lang="ru-RU" dirty="0" smtClean="0">
                <a:latin typeface="Comic Sans MS" panose="030F0702030302020204" pitchFamily="66" charset="0"/>
              </a:rPr>
              <a:t>89 деталей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Общая масса около </a:t>
            </a:r>
            <a:r>
              <a:rPr lang="ru-RU" dirty="0" smtClean="0">
                <a:latin typeface="Comic Sans MS" panose="030F0702030302020204" pitchFamily="66" charset="0"/>
              </a:rPr>
              <a:t>1200 кг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Диаметр 200 см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Высота 110 см</a:t>
            </a:r>
            <a:endParaRPr lang="ru-RU" dirty="0">
              <a:latin typeface="Comic Sans MS" panose="030F0702030302020204" pitchFamily="66" charset="0"/>
            </a:endParaRPr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522573"/>
            <a:ext cx="61662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latin typeface="Comic Sans MS" panose="030F0702030302020204" pitchFamily="66" charset="0"/>
            </a:endParaRPr>
          </a:p>
          <a:p>
            <a:r>
              <a:rPr lang="ru-RU" dirty="0" smtClean="0">
                <a:latin typeface="Comic Sans MS" panose="030F0702030302020204" pitchFamily="66" charset="0"/>
              </a:rPr>
              <a:t>Ресурс </a:t>
            </a:r>
            <a:r>
              <a:rPr lang="ru-RU" dirty="0">
                <a:latin typeface="Comic Sans MS" panose="030F0702030302020204" pitchFamily="66" charset="0"/>
              </a:rPr>
              <a:t>герметичности фонтанной чаши не менее 10 </a:t>
            </a:r>
            <a:r>
              <a:rPr lang="ru-RU" dirty="0" smtClean="0">
                <a:latin typeface="Comic Sans MS" panose="030F0702030302020204" pitchFamily="66" charset="0"/>
              </a:rPr>
              <a:t>лет</a:t>
            </a:r>
          </a:p>
          <a:p>
            <a:r>
              <a:rPr lang="ru-RU" dirty="0" smtClean="0">
                <a:latin typeface="Comic Sans MS" panose="030F0702030302020204" pitchFamily="66" charset="0"/>
              </a:rPr>
              <a:t>Не требует подключения к водопроводу</a:t>
            </a:r>
            <a:endParaRPr lang="ru-RU" dirty="0">
              <a:latin typeface="Comic Sans MS" panose="030F0702030302020204" pitchFamily="66" charset="0"/>
            </a:endParaRPr>
          </a:p>
          <a:p>
            <a:r>
              <a:rPr lang="ru-RU" dirty="0">
                <a:latin typeface="Comic Sans MS" panose="030F0702030302020204" pitchFamily="66" charset="0"/>
              </a:rPr>
              <a:t>Не требует обслуживания</a:t>
            </a:r>
          </a:p>
          <a:p>
            <a:r>
              <a:rPr lang="ru-RU" dirty="0">
                <a:latin typeface="Comic Sans MS" panose="030F0702030302020204" pitchFamily="66" charset="0"/>
              </a:rPr>
              <a:t>Мощность насоса всего 30 Вт</a:t>
            </a:r>
          </a:p>
          <a:p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3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68" y="777576"/>
            <a:ext cx="5077732" cy="286244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extBox 1"/>
          <p:cNvSpPr txBox="1"/>
          <p:nvPr/>
        </p:nvSpPr>
        <p:spPr>
          <a:xfrm>
            <a:off x="1" y="1143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Благоустройство – наша профессия!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0" y="637520"/>
            <a:ext cx="4481142" cy="3360856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97" y="3174463"/>
            <a:ext cx="4716529" cy="3683537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250096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Специальное предложение для покупателей из Крыма!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Скидка на изделия и услуги 20% до конца 2015 года!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72836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Наша производственная база находится в Московской области</a:t>
            </a:r>
          </a:p>
          <a:p>
            <a:pPr algn="ctr"/>
            <a:r>
              <a:rPr lang="ru-RU" dirty="0" smtClean="0"/>
              <a:t>Варианты сотрудничества</a:t>
            </a:r>
          </a:p>
          <a:p>
            <a:pPr algn="ctr"/>
            <a:endParaRPr lang="ru-RU" dirty="0"/>
          </a:p>
          <a:p>
            <a:pPr marL="342900" indent="-342900" algn="ctr">
              <a:buAutoNum type="arabicParenR"/>
            </a:pPr>
            <a:r>
              <a:rPr lang="ru-RU" dirty="0" smtClean="0"/>
              <a:t>Вы заказываете у нас только детали и собираете изделия своими силами (прилагается подробная инструкция);</a:t>
            </a:r>
          </a:p>
          <a:p>
            <a:pPr marL="342900" indent="-342900" algn="ctr">
              <a:buAutoNum type="arabicParenR"/>
            </a:pPr>
            <a:r>
              <a:rPr lang="ru-RU" dirty="0" smtClean="0"/>
              <a:t>Вы заказываете у нас изделия и монтаж</a:t>
            </a:r>
          </a:p>
          <a:p>
            <a:pPr marL="342900" indent="-342900" algn="ctr">
              <a:buAutoNum type="arabicParenR"/>
            </a:pPr>
            <a:endParaRPr lang="ru-RU" dirty="0"/>
          </a:p>
          <a:p>
            <a:pPr algn="ctr"/>
            <a:r>
              <a:rPr lang="ru-RU" dirty="0" smtClean="0"/>
              <a:t>Помимо услуг по монтажу мы готовы оказать сопутствующие услуги по мощению, реставрации и ремонту изделий из искусственного камня –памятников, фасадов зданий, интерьеров, набережных и т.п.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При достаточном объеме заказа мы может развернуть мобильный цех по изготовлению искусственного камня на территории заказчика. Это позволит существенно снизить затраты на транспортные услуги и конечную цену изделий!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Мы любим Крым и открыты к любым формам сотрудничества!</a:t>
            </a:r>
          </a:p>
          <a:p>
            <a:pPr marL="342900" indent="-342900" algn="ctr">
              <a:buAutoNum type="arabicParenR"/>
            </a:pPr>
            <a:endParaRPr lang="ru-RU" dirty="0"/>
          </a:p>
          <a:p>
            <a:pPr marL="342900" indent="-342900" algn="ctr">
              <a:buAutoNum type="arabicParenR"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904509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Наши реквизиты:</a:t>
            </a:r>
          </a:p>
          <a:p>
            <a:r>
              <a:rPr lang="ru-RU" dirty="0" smtClean="0"/>
              <a:t>ИП Москалев, ИНН 773703824402 </a:t>
            </a:r>
          </a:p>
          <a:p>
            <a:r>
              <a:rPr lang="ru-RU" dirty="0" smtClean="0"/>
              <a:t>Наш адрес: 141313, Московская область, город Сергиев Посад, улица </a:t>
            </a:r>
            <a:r>
              <a:rPr lang="ru-RU" dirty="0" err="1" smtClean="0"/>
              <a:t>Симоненкова</a:t>
            </a:r>
            <a:r>
              <a:rPr lang="ru-RU" dirty="0" smtClean="0"/>
              <a:t>, дом 2</a:t>
            </a:r>
          </a:p>
          <a:p>
            <a:r>
              <a:rPr lang="ru-RU" dirty="0" smtClean="0"/>
              <a:t>Телефоны: 8 (926) 925-55-57, 8(926) 526-49-70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9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347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Вас приветствует творческий коллектив архитектурно-реставрационной мастерской «Посад 2000»!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7078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Уже много лет мы занимаемся производством изделий из искусственного камня, а также благоустройством территорий. </a:t>
            </a:r>
            <a:endParaRPr lang="ru-RU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254836"/>
            <a:ext cx="12192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latin typeface="Comic Sans MS" panose="030F0702030302020204" pitchFamily="66" charset="0"/>
              </a:rPr>
              <a:t>Наша разработка - кластерная система «Трилистник»</a:t>
            </a:r>
            <a:r>
              <a:rPr lang="ru-RU" sz="2400" dirty="0">
                <a:latin typeface="Comic Sans MS" panose="030F0702030302020204" pitchFamily="66" charset="0"/>
              </a:rPr>
              <a:t> </a:t>
            </a:r>
            <a:endParaRPr lang="ru-RU" sz="2400" dirty="0" smtClean="0">
              <a:latin typeface="Comic Sans MS" panose="030F0702030302020204" pitchFamily="66" charset="0"/>
            </a:endParaRPr>
          </a:p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В </a:t>
            </a:r>
            <a:r>
              <a:rPr lang="ru-RU" sz="2000" dirty="0">
                <a:latin typeface="Comic Sans MS" panose="030F0702030302020204" pitchFamily="66" charset="0"/>
              </a:rPr>
              <a:t>ее основе лежат несколько десятков типовых деталей, сделанных из архитектурного бетона. Из них, подобно конструктору, собираются малые архитектурные формы - клумбы, фонтаны, цветочники и т.п.</a:t>
            </a:r>
          </a:p>
          <a:p>
            <a:pPr algn="ctr"/>
            <a:r>
              <a:rPr lang="ru-RU" sz="2000" b="1" dirty="0" smtClean="0">
                <a:latin typeface="Comic Sans MS" panose="030F0702030302020204" pitchFamily="66" charset="0"/>
              </a:rPr>
              <a:t> </a:t>
            </a:r>
            <a:endParaRPr lang="ru-RU" sz="2000" b="1" dirty="0">
              <a:latin typeface="Comic Sans MS" panose="030F0702030302020204" pitchFamily="66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36" y="3821052"/>
            <a:ext cx="11392929" cy="2920768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60673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508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Один из вариантов </a:t>
            </a:r>
            <a:r>
              <a:rPr lang="ru-RU" sz="2800" b="1" dirty="0" err="1" smtClean="0">
                <a:solidFill>
                  <a:srgbClr val="002060"/>
                </a:solidFill>
                <a:latin typeface="Comic Sans MS" panose="030F0702030302020204" pitchFamily="66" charset="0"/>
              </a:rPr>
              <a:t>клумбно</a:t>
            </a:r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-фонтанного комплекса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" y="849669"/>
            <a:ext cx="5891648" cy="3444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08" y="3166765"/>
            <a:ext cx="5991223" cy="3502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63" y="4374573"/>
            <a:ext cx="573838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sz="2000" dirty="0" smtClean="0">
                <a:latin typeface="Comic Sans MS" panose="030F0702030302020204" pitchFamily="66" charset="0"/>
              </a:rPr>
              <a:t>Ресурс герметичности фонтанной чаши не менее 10 лет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Не требует обслуживания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Мощность насоса всего 30 Вт</a:t>
            </a:r>
          </a:p>
          <a:p>
            <a:r>
              <a:rPr lang="ru-RU" sz="2000" dirty="0" smtClean="0">
                <a:latin typeface="Comic Sans MS" panose="030F0702030302020204" pitchFamily="66" charset="0"/>
              </a:rPr>
              <a:t>Легко демонтируется в случае необходимости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044911" y="1013253"/>
            <a:ext cx="59938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mic Sans MS" panose="030F0702030302020204" pitchFamily="66" charset="0"/>
              </a:rPr>
              <a:t>Фонтан </a:t>
            </a:r>
            <a:r>
              <a:rPr lang="ru-RU" sz="2000" b="1" dirty="0">
                <a:latin typeface="Comic Sans MS" panose="030F0702030302020204" pitchFamily="66" charset="0"/>
              </a:rPr>
              <a:t>замкнутого цикла с клумбой «Трилистник»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Состоит из 170 деталей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Общая масса около 350 кг</a:t>
            </a:r>
          </a:p>
          <a:p>
            <a:r>
              <a:rPr lang="ru-RU" sz="2000" dirty="0">
                <a:latin typeface="Comic Sans MS" panose="030F0702030302020204" pitchFamily="66" charset="0"/>
              </a:rPr>
              <a:t>Не требует подключения к водопроводу</a:t>
            </a:r>
          </a:p>
        </p:txBody>
      </p:sp>
    </p:spTree>
    <p:extLst>
      <p:ext uri="{BB962C8B-B14F-4D97-AF65-F5344CB8AC3E}">
        <p14:creationId xmlns:p14="http://schemas.microsoft.com/office/powerpoint/2010/main" val="269698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7" y="145473"/>
            <a:ext cx="11680484" cy="65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" y="290945"/>
            <a:ext cx="11816450" cy="63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45"/>
            <a:ext cx="7107382" cy="3315417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645" y="3369224"/>
            <a:ext cx="6728355" cy="348877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extBox 4"/>
          <p:cNvSpPr txBox="1"/>
          <p:nvPr/>
        </p:nvSpPr>
        <p:spPr>
          <a:xfrm>
            <a:off x="7034646" y="837355"/>
            <a:ext cx="49980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Кластерные элементы могут иметь различную фактуру, как из нашего каталога, так и специально разработанную под стилистику вашего объекта</a:t>
            </a:r>
            <a:endParaRPr lang="ru-RU" sz="2000" dirty="0">
              <a:latin typeface="Comic Sans MS" panose="030F0702030302020204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682451"/>
            <a:ext cx="54636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Широкая цветовая гамма кластерных элементов достигается за счет использования высококачественных пигментов</a:t>
            </a:r>
          </a:p>
          <a:p>
            <a:pPr algn="ctr"/>
            <a:endParaRPr lang="ru-RU" sz="2000" dirty="0" smtClean="0">
              <a:latin typeface="Comic Sans MS" panose="030F0702030302020204" pitchFamily="66" charset="0"/>
            </a:endParaRPr>
          </a:p>
          <a:p>
            <a:pPr algn="ctr"/>
            <a:r>
              <a:rPr lang="ru-RU" sz="2000" dirty="0" smtClean="0">
                <a:latin typeface="Comic Sans MS" panose="030F0702030302020204" pitchFamily="66" charset="0"/>
              </a:rPr>
              <a:t>Применение белого цемента существенно обогащает эстетическую и декоративную привлекательность поверхностей</a:t>
            </a:r>
            <a:endParaRPr lang="ru-RU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8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73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-31172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482" y="1714500"/>
            <a:ext cx="4572000" cy="34290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392783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87236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691" y="3616036"/>
            <a:ext cx="4572000" cy="3429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120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Полноразмерные фонтаны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69" y="737019"/>
            <a:ext cx="9234462" cy="587551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356485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394</Words>
  <Application>Microsoft Office PowerPoint</Application>
  <PresentationFormat>Широкоэкранный</PresentationFormat>
  <Paragraphs>65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Tahoma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70</cp:revision>
  <dcterms:created xsi:type="dcterms:W3CDTF">2015-09-08T16:12:25Z</dcterms:created>
  <dcterms:modified xsi:type="dcterms:W3CDTF">2015-09-18T15:59:37Z</dcterms:modified>
</cp:coreProperties>
</file>